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34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28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2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3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6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7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81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9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5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95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E63C2-C4CE-4284-960B-B60EFC646D82}" type="datetimeFigureOut">
              <a:rPr lang="en-US" smtClean="0"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8CDA7-CEE7-4A91-BD1C-0F13283C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1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98119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THE NERVOUS SYSTEM</a:t>
            </a:r>
            <a:endParaRPr lang="en-US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667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7HMAU54B\MC9001975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048000"/>
            <a:ext cx="3482566" cy="255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81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nervous system </a:t>
            </a:r>
            <a:r>
              <a:rPr lang="en-US" dirty="0" smtClean="0"/>
              <a:t>is </a:t>
            </a:r>
            <a:r>
              <a:rPr lang="en-US" i="1" dirty="0" smtClean="0"/>
              <a:t>the control and communication system of the body.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brain</a:t>
            </a:r>
            <a:r>
              <a:rPr lang="en-US" dirty="0" smtClean="0"/>
              <a:t> is the command center. The </a:t>
            </a:r>
            <a:r>
              <a:rPr lang="en-US" b="1" dirty="0" smtClean="0"/>
              <a:t>brain</a:t>
            </a:r>
            <a:r>
              <a:rPr lang="en-US" dirty="0" smtClean="0"/>
              <a:t> is </a:t>
            </a:r>
            <a:r>
              <a:rPr lang="en-US" i="1" dirty="0" smtClean="0"/>
              <a:t>the organ that controls your senses, thoughts, and actions</a:t>
            </a:r>
            <a:r>
              <a:rPr lang="en-US" dirty="0" smtClean="0"/>
              <a:t>. It helps to process and respond to the information it receives from the senses. It also processes thought.</a:t>
            </a:r>
          </a:p>
          <a:p>
            <a:r>
              <a:rPr lang="en-US" dirty="0" smtClean="0"/>
              <a:t>The brain is made up of billions of neurons.</a:t>
            </a:r>
          </a:p>
          <a:p>
            <a:r>
              <a:rPr lang="en-US" b="1" dirty="0" smtClean="0"/>
              <a:t>Neurons</a:t>
            </a:r>
            <a:r>
              <a:rPr lang="en-US" dirty="0" smtClean="0"/>
              <a:t> are </a:t>
            </a:r>
            <a:r>
              <a:rPr lang="en-US" i="1" dirty="0" smtClean="0"/>
              <a:t>cells that carry electrical messages.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07530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2286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/>
              <a:t>The spinal cord is </a:t>
            </a:r>
            <a:r>
              <a:rPr lang="en-US" i="1" dirty="0" smtClean="0"/>
              <a:t>a long bundle of neurons that sends messages to and from the brain and all parts of the body.</a:t>
            </a: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4" name="AutoShape 2" descr="Image result for nervous syst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675" y="3124200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49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dirty="0" smtClean="0"/>
              <a:t>There are three types of neurons.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1. </a:t>
            </a:r>
            <a:r>
              <a:rPr lang="en-US" b="1" dirty="0" smtClean="0"/>
              <a:t>Sensory neurons </a:t>
            </a:r>
            <a:r>
              <a:rPr lang="en-US" dirty="0" smtClean="0"/>
              <a:t>receives information.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2</a:t>
            </a:r>
            <a:r>
              <a:rPr lang="en-US" b="1" dirty="0" smtClean="0"/>
              <a:t>. Connecting neurons </a:t>
            </a:r>
            <a:r>
              <a:rPr lang="en-US" dirty="0" smtClean="0"/>
              <a:t>transmit messages.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3. </a:t>
            </a:r>
            <a:r>
              <a:rPr lang="en-US" b="1" dirty="0" smtClean="0"/>
              <a:t>Motor neurons</a:t>
            </a:r>
            <a:r>
              <a:rPr lang="en-US" dirty="0" smtClean="0"/>
              <a:t> send messages tom the </a:t>
            </a:r>
          </a:p>
          <a:p>
            <a:pPr marL="0" indent="0">
              <a:buNone/>
            </a:pPr>
            <a:r>
              <a:rPr lang="en-US" dirty="0" smtClean="0"/>
              <a:t>     muscles and glands.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474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Structures of the Nervous System</a:t>
            </a:r>
            <a:endParaRPr lang="en-US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central nervous system </a:t>
            </a:r>
            <a:r>
              <a:rPr lang="en-US" dirty="0" smtClean="0"/>
              <a:t>consists of the </a:t>
            </a:r>
            <a:r>
              <a:rPr lang="en-US" b="1" dirty="0" smtClean="0"/>
              <a:t>brain</a:t>
            </a:r>
            <a:r>
              <a:rPr lang="en-US" dirty="0" smtClean="0"/>
              <a:t> and the </a:t>
            </a:r>
            <a:r>
              <a:rPr lang="en-US" b="1" dirty="0" smtClean="0"/>
              <a:t>spinal cord</a:t>
            </a:r>
            <a:r>
              <a:rPr lang="en-US" dirty="0" smtClean="0"/>
              <a:t>, </a:t>
            </a:r>
            <a:r>
              <a:rPr lang="en-US" i="1" dirty="0" smtClean="0"/>
              <a:t>a tube of neurons that runs up the spine. 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peripheral nervous system </a:t>
            </a:r>
            <a:r>
              <a:rPr lang="en-US" dirty="0" smtClean="0"/>
              <a:t>is made up of nerves that branch out from the spinal cord</a:t>
            </a:r>
            <a:r>
              <a:rPr lang="en-US" dirty="0" smtClean="0"/>
              <a:t>. It connects the nerves to all parts of the body.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38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194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Ravie</vt:lpstr>
      <vt:lpstr>Office Theme</vt:lpstr>
      <vt:lpstr>THE NERVOUS SYSTEM</vt:lpstr>
      <vt:lpstr>PowerPoint Presentation</vt:lpstr>
      <vt:lpstr>PowerPoint Presentation</vt:lpstr>
      <vt:lpstr>PowerPoint Presentation</vt:lpstr>
      <vt:lpstr>Structures of the Nervous System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NERVOUS SYSTEM</dc:title>
  <dc:creator>Allen M. Brewer</dc:creator>
  <cp:lastModifiedBy>Allen M. Brewer</cp:lastModifiedBy>
  <cp:revision>6</cp:revision>
  <dcterms:created xsi:type="dcterms:W3CDTF">2013-02-27T15:42:04Z</dcterms:created>
  <dcterms:modified xsi:type="dcterms:W3CDTF">2016-03-16T20:03:21Z</dcterms:modified>
</cp:coreProperties>
</file>